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7" r:id="rId9"/>
    <p:sldId id="262" r:id="rId10"/>
    <p:sldId id="266" r:id="rId11"/>
    <p:sldId id="263" r:id="rId12"/>
    <p:sldId id="265" r:id="rId13"/>
  </p:sldIdLst>
  <p:sldSz cx="10080625" cy="6300788" type="screen4x3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941" y="-82"/>
      </p:cViewPr>
      <p:guideLst>
        <p:guide orient="horz" pos="1984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1"/>
          <a:lstStyle/>
          <a:p>
            <a:pPr marL="0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CH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sz="quarter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1"/>
          <a:lstStyle/>
          <a:p>
            <a:pPr marL="0" marR="0" lvl="0" indent="0" algn="r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CH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Espace réservé du pied de page 3"/>
          <p:cNvSpPr txBox="1">
            <a:spLocks noGrp="1"/>
          </p:cNvSpPr>
          <p:nvPr>
            <p:ph type="ftr" sz="quarter" idx="2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1"/>
          <a:lstStyle/>
          <a:p>
            <a:pPr marL="0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CH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Espace réservé du numéro de diapositive 4"/>
          <p:cNvSpPr txBox="1">
            <a:spLocks noGrp="1"/>
          </p:cNvSpPr>
          <p:nvPr>
            <p:ph type="sldNum" sz="quarter" idx="3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1"/>
          <a:lstStyle/>
          <a:p>
            <a:pPr marL="0" marR="0" lvl="0" indent="0" algn="r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C1981EA-FBF6-49D1-96AC-C6D102490F27}" type="slidenum">
              <a:t>‹N°›</a:t>
            </a:fld>
            <a:endParaRPr lang="fr-CH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726002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Move="1" noResize="1"/>
          </p:cNvSpPr>
          <p:nvPr/>
        </p:nvSpPr>
        <p:spPr>
          <a:xfrm>
            <a:off x="0" y="0"/>
            <a:ext cx="7560003" cy="10691996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4" tIns="44997" rIns="90004" bIns="44997" anchor="ctr" anchorCtr="1" compatLnSpc="1"/>
          <a:lstStyle/>
          <a:p>
            <a:pPr marL="0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CH" sz="18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" name="Forme libre 2"/>
          <p:cNvSpPr/>
          <p:nvPr/>
        </p:nvSpPr>
        <p:spPr>
          <a:xfrm>
            <a:off x="0" y="0"/>
            <a:ext cx="7559637" cy="1069164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4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4" tIns="46798" rIns="90004" bIns="46798" anchor="ctr" anchorCtr="0" compatLnSpc="1"/>
          <a:lstStyle/>
          <a:p>
            <a:pPr marL="0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CH" sz="18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06643" y="812883"/>
            <a:ext cx="5341677" cy="4005355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5" name="Espace réservé des commentaires 4"/>
          <p:cNvSpPr txBox="1">
            <a:spLocks noGrp="1"/>
          </p:cNvSpPr>
          <p:nvPr>
            <p:ph type="body" sz="quarter" idx="3"/>
          </p:nvPr>
        </p:nvSpPr>
        <p:spPr>
          <a:xfrm>
            <a:off x="755641" y="5078156"/>
            <a:ext cx="6045116" cy="48085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/>
          <a:lstStyle/>
          <a:p>
            <a:pPr lvl="0"/>
            <a:endParaRPr lang="fr-CH"/>
          </a:p>
        </p:txBody>
      </p:sp>
      <p:sp>
        <p:nvSpPr>
          <p:cNvPr id="6" name="Espace réservé de l'en-tête 5"/>
          <p:cNvSpPr txBox="1">
            <a:spLocks noGrp="1"/>
          </p:cNvSpPr>
          <p:nvPr>
            <p:ph type="hdr" sz="quarter"/>
          </p:nvPr>
        </p:nvSpPr>
        <p:spPr>
          <a:xfrm>
            <a:off x="0" y="-356"/>
            <a:ext cx="3278160" cy="5317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/>
          <a:lstStyle>
            <a:lvl1pPr marL="0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Arial Unicode M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Espace réservé de la date 6"/>
          <p:cNvSpPr txBox="1">
            <a:spLocks noGrp="1"/>
          </p:cNvSpPr>
          <p:nvPr>
            <p:ph type="dt" idx="1"/>
          </p:nvPr>
        </p:nvSpPr>
        <p:spPr>
          <a:xfrm>
            <a:off x="4278239" y="-356"/>
            <a:ext cx="3278160" cy="5317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/>
          <a:lstStyle>
            <a:lvl1pPr marL="0" marR="0" lvl="0" indent="0" algn="r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Arial Unicode M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8" name="Espace réservé du pied de page 7"/>
          <p:cNvSpPr txBox="1">
            <a:spLocks noGrp="1"/>
          </p:cNvSpPr>
          <p:nvPr>
            <p:ph type="ftr" sz="quarter" idx="4"/>
          </p:nvPr>
        </p:nvSpPr>
        <p:spPr>
          <a:xfrm>
            <a:off x="0" y="10156679"/>
            <a:ext cx="3278160" cy="5320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/>
          <a:lstStyle>
            <a:lvl1pPr marL="0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Arial Unicode M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9" name="Espace réservé du numéro de diapositive 8"/>
          <p:cNvSpPr txBox="1">
            <a:spLocks noGrp="1"/>
          </p:cNvSpPr>
          <p:nvPr>
            <p:ph type="sldNum" sz="quarter" idx="5"/>
          </p:nvPr>
        </p:nvSpPr>
        <p:spPr>
          <a:xfrm>
            <a:off x="4278239" y="10156679"/>
            <a:ext cx="3278160" cy="5320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/>
          <a:lstStyle>
            <a:lvl1pPr marL="0" marR="0" lvl="0" indent="0" algn="r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Arial Unicode MS" pitchFamily="2"/>
              </a:defRPr>
            </a:lvl1pPr>
          </a:lstStyle>
          <a:p>
            <a:pPr lvl="0"/>
            <a:fld id="{D31D0804-DD90-446B-B137-4D9797887DDA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268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0">
      <a:lnSpc>
        <a:spcPct val="100000"/>
      </a:lnSpc>
      <a:spcBef>
        <a:spcPts val="450"/>
      </a:spcBef>
      <a:spcAft>
        <a:spcPts val="0"/>
      </a:spcAft>
      <a:buNone/>
      <a:tabLst>
        <a:tab pos="0" algn="l"/>
        <a:tab pos="448915" algn="l"/>
        <a:tab pos="898196" algn="l"/>
        <a:tab pos="1347478" algn="l"/>
        <a:tab pos="1796759" algn="l"/>
        <a:tab pos="2246040" algn="l"/>
        <a:tab pos="2695322" algn="l"/>
        <a:tab pos="3144603" algn="l"/>
        <a:tab pos="3593875" algn="l"/>
        <a:tab pos="4043156" algn="l"/>
        <a:tab pos="4492438" algn="l"/>
        <a:tab pos="4941719" algn="l"/>
        <a:tab pos="5391000" algn="l"/>
        <a:tab pos="5840281" algn="l"/>
        <a:tab pos="6289563" algn="l"/>
        <a:tab pos="6738844" algn="l"/>
        <a:tab pos="7188116" algn="l"/>
        <a:tab pos="7637397" algn="l"/>
        <a:tab pos="8086679" algn="l"/>
        <a:tab pos="8535960" algn="l"/>
        <a:tab pos="8985241" algn="l"/>
      </a:tabLst>
      <a:defRPr lang="fr-CH" sz="1200" b="0" i="0" u="none" strike="noStrike" kern="0" cap="none" spc="0" baseline="0">
        <a:solidFill>
          <a:srgbClr val="000000"/>
        </a:solidFill>
        <a:uFillTx/>
        <a:latin typeface="Times New Roman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5" y="812800"/>
            <a:ext cx="6405563" cy="4005263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2" y="812801"/>
            <a:ext cx="6405564" cy="4005264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2" y="812801"/>
            <a:ext cx="6405564" cy="4005264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2" y="812801"/>
            <a:ext cx="6405564" cy="4005264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2" y="812801"/>
            <a:ext cx="6405564" cy="4005264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2" y="812801"/>
            <a:ext cx="6405564" cy="4005264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2" y="812801"/>
            <a:ext cx="6405564" cy="4005264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2" y="812801"/>
            <a:ext cx="6405564" cy="4005264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2" y="812801"/>
            <a:ext cx="6405564" cy="4005264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574672" y="812801"/>
            <a:ext cx="6405564" cy="4005264"/>
          </a:xfrm>
          <a:solidFill>
            <a:srgbClr val="729FCF"/>
          </a:solidFill>
          <a:ln w="25402">
            <a:solidFill>
              <a:srgbClr val="3465AF"/>
            </a:solidFill>
            <a:prstDash val="solid"/>
          </a:ln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fr-CH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ctrTitle"/>
          </p:nvPr>
        </p:nvSpPr>
        <p:spPr>
          <a:xfrm>
            <a:off x="755651" y="1957392"/>
            <a:ext cx="8569327" cy="1350961"/>
          </a:xfrm>
        </p:spPr>
        <p:txBody>
          <a:bodyPr/>
          <a:lstStyle>
            <a:lvl1pPr>
              <a:defRPr lang="fr-FR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/>
          <p:cNvSpPr txBox="1">
            <a:spLocks noGrp="1"/>
          </p:cNvSpPr>
          <p:nvPr>
            <p:ph type="subTitle" idx="1"/>
          </p:nvPr>
        </p:nvSpPr>
        <p:spPr>
          <a:xfrm>
            <a:off x="1512883" y="3570283"/>
            <a:ext cx="7056433" cy="1609728"/>
          </a:xfrm>
        </p:spPr>
        <p:txBody>
          <a:bodyPr anchorCtr="1"/>
          <a:lstStyle>
            <a:lvl1pPr marL="0" algn="ctr"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362" algn="l"/>
                <a:tab pos="5390644" algn="l"/>
                <a:tab pos="5839916" algn="l"/>
                <a:tab pos="6289197" algn="l"/>
                <a:tab pos="6738478" algn="l"/>
                <a:tab pos="7187760" algn="l"/>
                <a:tab pos="7637041" algn="l"/>
                <a:tab pos="8086322" algn="l"/>
                <a:tab pos="8535603" algn="l"/>
                <a:tab pos="8984876" algn="l"/>
              </a:tabLst>
              <a:defRPr>
                <a:solidFill>
                  <a:srgbClr val="898989"/>
                </a:solidFill>
              </a:defRPr>
            </a:lvl1pPr>
          </a:lstStyle>
          <a:p>
            <a:pPr lvl="0"/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4532E4-E284-4C4C-932C-ECE0142CB4D6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603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fr-FR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B5A8F1-E6AB-4D65-B81D-1C33DFD78279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013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 txBox="1">
            <a:spLocks noGrp="1"/>
          </p:cNvSpPr>
          <p:nvPr>
            <p:ph type="title" orient="vert"/>
          </p:nvPr>
        </p:nvSpPr>
        <p:spPr>
          <a:xfrm>
            <a:off x="7304090" y="250829"/>
            <a:ext cx="2266953" cy="4875215"/>
          </a:xfrm>
        </p:spPr>
        <p:txBody>
          <a:bodyPr vert="eaVert"/>
          <a:lstStyle>
            <a:lvl1pPr>
              <a:defRPr lang="fr-FR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 txBox="1">
            <a:spLocks noGrp="1"/>
          </p:cNvSpPr>
          <p:nvPr>
            <p:ph type="body" orient="vert" idx="1"/>
          </p:nvPr>
        </p:nvSpPr>
        <p:spPr>
          <a:xfrm>
            <a:off x="503240" y="250829"/>
            <a:ext cx="6648446" cy="4875215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AD391C-9E1A-4323-B664-BEDAA0A81C43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6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fr-FR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8B9F4DD-82AB-4CDE-8979-5B3190FD794E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911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796927" y="4048121"/>
            <a:ext cx="8567735" cy="1252535"/>
          </a:xfrm>
        </p:spPr>
        <p:txBody>
          <a:bodyPr anchor="t" anchorCtr="0"/>
          <a:lstStyle>
            <a:lvl1pPr algn="l">
              <a:defRPr lang="fr-FR" sz="4000" b="1" cap="all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796927" y="2670176"/>
            <a:ext cx="8567735" cy="1377945"/>
          </a:xfrm>
        </p:spPr>
        <p:txBody>
          <a:bodyPr anchor="b"/>
          <a:lstStyle>
            <a:lvl1pPr marL="0"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362" algn="l"/>
                <a:tab pos="5390644" algn="l"/>
                <a:tab pos="5839916" algn="l"/>
                <a:tab pos="6289197" algn="l"/>
                <a:tab pos="6738478" algn="l"/>
                <a:tab pos="7187760" algn="l"/>
                <a:tab pos="7637041" algn="l"/>
                <a:tab pos="8086322" algn="l"/>
                <a:tab pos="8535603" algn="l"/>
                <a:tab pos="8984876" algn="l"/>
              </a:tabLst>
              <a:defRPr sz="2000">
                <a:solidFill>
                  <a:srgbClr val="898989"/>
                </a:solidFill>
              </a:defRPr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55C7AD-1D59-480E-A8E7-ECC326DC62E2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201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fr-FR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503240" y="1474790"/>
            <a:ext cx="4457700" cy="3651254"/>
          </a:xfrm>
        </p:spPr>
        <p:txBody>
          <a:bodyPr/>
          <a:lstStyle>
            <a:lvl1pPr>
              <a:defRPr/>
            </a:lvl1pPr>
            <a:lvl2pPr>
              <a:defRPr sz="2400"/>
            </a:lvl2pPr>
            <a:lvl3pPr>
              <a:defRPr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/>
          <p:cNvSpPr txBox="1">
            <a:spLocks noGrp="1"/>
          </p:cNvSpPr>
          <p:nvPr>
            <p:ph idx="2"/>
          </p:nvPr>
        </p:nvSpPr>
        <p:spPr>
          <a:xfrm>
            <a:off x="5113333" y="1474790"/>
            <a:ext cx="4457700" cy="3651254"/>
          </a:xfrm>
        </p:spPr>
        <p:txBody>
          <a:bodyPr/>
          <a:lstStyle>
            <a:lvl1pPr>
              <a:defRPr/>
            </a:lvl1pPr>
            <a:lvl2pPr>
              <a:defRPr sz="2400"/>
            </a:lvl2pPr>
            <a:lvl3pPr>
              <a:defRPr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4CC3F73-206C-4916-9902-4C064A498A3A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990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504821" y="252410"/>
            <a:ext cx="9072567" cy="1049338"/>
          </a:xfrm>
        </p:spPr>
        <p:txBody>
          <a:bodyPr/>
          <a:lstStyle>
            <a:lvl1pPr>
              <a:defRPr lang="fr-FR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504821" y="1409703"/>
            <a:ext cx="4452935" cy="588965"/>
          </a:xfrm>
        </p:spPr>
        <p:txBody>
          <a:bodyPr anchor="b"/>
          <a:lstStyle>
            <a:lvl1pPr marL="0"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362" algn="l"/>
                <a:tab pos="5390644" algn="l"/>
                <a:tab pos="5839916" algn="l"/>
                <a:tab pos="6289197" algn="l"/>
                <a:tab pos="6738478" algn="l"/>
                <a:tab pos="7187760" algn="l"/>
                <a:tab pos="7637041" algn="l"/>
                <a:tab pos="8086322" algn="l"/>
                <a:tab pos="8535603" algn="l"/>
                <a:tab pos="8984876" algn="l"/>
              </a:tabLst>
              <a:defRPr sz="2400" b="1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 txBox="1">
            <a:spLocks noGrp="1"/>
          </p:cNvSpPr>
          <p:nvPr>
            <p:ph idx="2"/>
          </p:nvPr>
        </p:nvSpPr>
        <p:spPr>
          <a:xfrm>
            <a:off x="504821" y="1998658"/>
            <a:ext cx="4452935" cy="36290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/>
          <p:cNvSpPr txBox="1">
            <a:spLocks noGrp="1"/>
          </p:cNvSpPr>
          <p:nvPr>
            <p:ph type="body" idx="3"/>
          </p:nvPr>
        </p:nvSpPr>
        <p:spPr>
          <a:xfrm>
            <a:off x="5121270" y="1409703"/>
            <a:ext cx="4456108" cy="588965"/>
          </a:xfrm>
        </p:spPr>
        <p:txBody>
          <a:bodyPr anchor="b"/>
          <a:lstStyle>
            <a:lvl1pPr marL="0"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362" algn="l"/>
                <a:tab pos="5390644" algn="l"/>
                <a:tab pos="5839916" algn="l"/>
                <a:tab pos="6289197" algn="l"/>
                <a:tab pos="6738478" algn="l"/>
                <a:tab pos="7187760" algn="l"/>
                <a:tab pos="7637041" algn="l"/>
                <a:tab pos="8086322" algn="l"/>
                <a:tab pos="8535603" algn="l"/>
                <a:tab pos="8984876" algn="l"/>
              </a:tabLst>
              <a:defRPr sz="2400" b="1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 txBox="1">
            <a:spLocks noGrp="1"/>
          </p:cNvSpPr>
          <p:nvPr>
            <p:ph idx="4"/>
          </p:nvPr>
        </p:nvSpPr>
        <p:spPr>
          <a:xfrm>
            <a:off x="5121270" y="1998658"/>
            <a:ext cx="4456108" cy="36290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Espace réservé du pied de page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Espace réservé du numéro de diapositive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68742B3-7ECE-42CC-9B2F-CCDCBAD039B0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387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fr-FR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Espace réservé du pied de page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Espace réservé du numéro de diapositive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BE21171-BA6E-42E1-8A87-5E553381C495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22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Espace réservé du pied de page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Espace réservé du numéro de diapositive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5D1EF0E-206C-4309-B534-B300F5A90BD8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20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504821" y="250829"/>
            <a:ext cx="3316291" cy="1068384"/>
          </a:xfrm>
        </p:spPr>
        <p:txBody>
          <a:bodyPr anchor="b" anchorCtr="0"/>
          <a:lstStyle>
            <a:lvl1pPr algn="l">
              <a:defRPr lang="fr-FR" sz="2000" b="1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3941758" y="250829"/>
            <a:ext cx="5635620" cy="537686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/>
          <p:cNvSpPr txBox="1">
            <a:spLocks noGrp="1"/>
          </p:cNvSpPr>
          <p:nvPr>
            <p:ph type="body" idx="2"/>
          </p:nvPr>
        </p:nvSpPr>
        <p:spPr>
          <a:xfrm>
            <a:off x="504821" y="1319214"/>
            <a:ext cx="3316291" cy="4308479"/>
          </a:xfrm>
        </p:spPr>
        <p:txBody>
          <a:bodyPr/>
          <a:lstStyle>
            <a:lvl1pPr marL="0"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362" algn="l"/>
                <a:tab pos="5390644" algn="l"/>
                <a:tab pos="5839916" algn="l"/>
                <a:tab pos="6289197" algn="l"/>
                <a:tab pos="6738478" algn="l"/>
                <a:tab pos="7187760" algn="l"/>
                <a:tab pos="7637041" algn="l"/>
                <a:tab pos="8086322" algn="l"/>
                <a:tab pos="8535603" algn="l"/>
                <a:tab pos="8984876" algn="l"/>
              </a:tabLst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753E46B-7305-4E91-867E-5AB090367360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43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1976439" y="4410078"/>
            <a:ext cx="6048371" cy="520695"/>
          </a:xfrm>
        </p:spPr>
        <p:txBody>
          <a:bodyPr anchor="b" anchorCtr="0"/>
          <a:lstStyle>
            <a:lvl1pPr algn="l">
              <a:defRPr lang="fr-FR" sz="2000" b="1"/>
            </a:lvl1pPr>
          </a:lstStyle>
          <a:p>
            <a:pPr lvl="0"/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/>
          <p:cNvSpPr txBox="1">
            <a:spLocks noGrp="1"/>
          </p:cNvSpPr>
          <p:nvPr>
            <p:ph type="pic" idx="1"/>
          </p:nvPr>
        </p:nvSpPr>
        <p:spPr>
          <a:xfrm>
            <a:off x="1976439" y="563563"/>
            <a:ext cx="6048371" cy="3779836"/>
          </a:xfrm>
        </p:spPr>
        <p:txBody>
          <a:bodyPr/>
          <a:lstStyle>
            <a:lvl1pPr marL="0"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362" algn="l"/>
                <a:tab pos="5390644" algn="l"/>
                <a:tab pos="5839916" algn="l"/>
                <a:tab pos="6289197" algn="l"/>
                <a:tab pos="6738478" algn="l"/>
                <a:tab pos="7187760" algn="l"/>
                <a:tab pos="7637041" algn="l"/>
                <a:tab pos="8086322" algn="l"/>
                <a:tab pos="8535603" algn="l"/>
                <a:tab pos="8984876" algn="l"/>
              </a:tabLst>
              <a:defRPr lang="fr-CH" sz="3200"/>
            </a:lvl1pPr>
          </a:lstStyle>
          <a:p>
            <a:pPr lvl="0"/>
            <a:endParaRPr lang="fr-CH"/>
          </a:p>
        </p:txBody>
      </p:sp>
      <p:sp>
        <p:nvSpPr>
          <p:cNvPr id="4" name="Espace réservé du texte 3"/>
          <p:cNvSpPr txBox="1">
            <a:spLocks noGrp="1"/>
          </p:cNvSpPr>
          <p:nvPr>
            <p:ph type="body" idx="2"/>
          </p:nvPr>
        </p:nvSpPr>
        <p:spPr>
          <a:xfrm>
            <a:off x="1976439" y="4930773"/>
            <a:ext cx="6048371" cy="739777"/>
          </a:xfrm>
        </p:spPr>
        <p:txBody>
          <a:bodyPr/>
          <a:lstStyle>
            <a:lvl1pPr marL="0"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362" algn="l"/>
                <a:tab pos="5390644" algn="l"/>
                <a:tab pos="5839916" algn="l"/>
                <a:tab pos="6289197" algn="l"/>
                <a:tab pos="6738478" algn="l"/>
                <a:tab pos="7187760" algn="l"/>
                <a:tab pos="7637041" algn="l"/>
                <a:tab pos="8086322" algn="l"/>
                <a:tab pos="8535603" algn="l"/>
                <a:tab pos="8984876" algn="l"/>
              </a:tabLst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AB7129E-B040-4CDD-A371-32C45157D1A0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066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 txBox="1">
            <a:spLocks noGrp="1"/>
          </p:cNvSpPr>
          <p:nvPr>
            <p:ph type="title"/>
          </p:nvPr>
        </p:nvSpPr>
        <p:spPr>
          <a:xfrm>
            <a:off x="503276" y="250563"/>
            <a:ext cx="9067684" cy="1049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/>
          <a:lstStyle/>
          <a:p>
            <a:pPr lvl="0"/>
            <a:endParaRPr lang="fr-CH"/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1"/>
          </p:nvPr>
        </p:nvSpPr>
        <p:spPr>
          <a:xfrm>
            <a:off x="503276" y="1474918"/>
            <a:ext cx="9067684" cy="36511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23756" rIns="0" bIns="0" anchor="t" anchorCtr="0" compatLnSpc="1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/>
          <p:cNvSpPr txBox="1">
            <a:spLocks noGrp="1"/>
          </p:cNvSpPr>
          <p:nvPr>
            <p:ph type="dt" sz="half" idx="2"/>
          </p:nvPr>
        </p:nvSpPr>
        <p:spPr>
          <a:xfrm>
            <a:off x="502920" y="5738756"/>
            <a:ext cx="2344677" cy="431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/>
          <a:lstStyle>
            <a:lvl1pPr marL="0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18"/>
                <a:ea typeface="Arial Unicode MS" pitchFamily="2"/>
                <a:cs typeface="Arial Unicode M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Espace réservé du pied de page 4"/>
          <p:cNvSpPr txBox="1">
            <a:spLocks noGrp="1"/>
          </p:cNvSpPr>
          <p:nvPr>
            <p:ph type="ftr" sz="quarter" idx="3"/>
          </p:nvPr>
        </p:nvSpPr>
        <p:spPr>
          <a:xfrm>
            <a:off x="3448083" y="5738756"/>
            <a:ext cx="3192481" cy="431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/>
          <a:lstStyle>
            <a:lvl1pPr marL="0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18"/>
                <a:ea typeface="Arial Unicode MS" pitchFamily="2"/>
                <a:cs typeface="Arial Unicode M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Espace réservé du numéro de diapositive 5"/>
          <p:cNvSpPr txBox="1">
            <a:spLocks noGrp="1"/>
          </p:cNvSpPr>
          <p:nvPr>
            <p:ph type="sldNum" sz="quarter" idx="4"/>
          </p:nvPr>
        </p:nvSpPr>
        <p:spPr>
          <a:xfrm>
            <a:off x="7227719" y="5738756"/>
            <a:ext cx="2345042" cy="431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/>
          <a:lstStyle>
            <a:lvl1pPr marL="0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Arial" pitchFamily="18"/>
                <a:ea typeface="Arial Unicode MS" pitchFamily="2"/>
                <a:cs typeface="Arial Unicode MS" pitchFamily="2"/>
              </a:defRPr>
            </a:lvl1pPr>
          </a:lstStyle>
          <a:p>
            <a:pPr lvl="0"/>
            <a:fld id="{BAEE860D-4985-4BD0-AE4F-54430608675E}" type="slidenum"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ctr" defTabSz="914400" rtl="0" fontAlgn="auto" hangingPunct="0">
        <a:lnSpc>
          <a:spcPct val="93000"/>
        </a:lnSpc>
        <a:spcBef>
          <a:spcPts val="0"/>
        </a:spcBef>
        <a:spcAft>
          <a:spcPts val="0"/>
        </a:spcAft>
        <a:buNone/>
        <a:tabLst>
          <a:tab pos="0" algn="l"/>
          <a:tab pos="448915" algn="l"/>
          <a:tab pos="898196" algn="l"/>
          <a:tab pos="1347478" algn="l"/>
          <a:tab pos="1796759" algn="l"/>
          <a:tab pos="2246040" algn="l"/>
          <a:tab pos="2695322" algn="l"/>
          <a:tab pos="3144603" algn="l"/>
          <a:tab pos="3593875" algn="l"/>
          <a:tab pos="4043156" algn="l"/>
          <a:tab pos="4492438" algn="l"/>
          <a:tab pos="4941719" algn="l"/>
          <a:tab pos="5391000" algn="l"/>
          <a:tab pos="5840281" algn="l"/>
          <a:tab pos="6289563" algn="l"/>
          <a:tab pos="6738844" algn="l"/>
          <a:tab pos="7188116" algn="l"/>
          <a:tab pos="7637397" algn="l"/>
          <a:tab pos="8086679" algn="l"/>
          <a:tab pos="8535960" algn="l"/>
          <a:tab pos="8985241" algn="l"/>
        </a:tabLst>
        <a:defRPr lang="fr-CH" sz="3700" b="0" i="0" u="none" strike="noStrike" kern="0" cap="none" spc="0" baseline="0">
          <a:solidFill>
            <a:srgbClr val="000000"/>
          </a:solidFill>
          <a:uFillTx/>
          <a:latin typeface="Arial" pitchFamily="18"/>
          <a:ea typeface="Arial Unicode MS" pitchFamily="2"/>
          <a:cs typeface="Arial Unicode MS" pitchFamily="2"/>
        </a:defRPr>
      </a:lvl1pPr>
    </p:titleStyle>
    <p:bodyStyle>
      <a:lvl1pPr marL="342717" marR="0" lvl="0" indent="0" algn="l" defTabSz="914400" rtl="0" fontAlgn="auto" hangingPunct="0">
        <a:lnSpc>
          <a:spcPct val="93000"/>
        </a:lnSpc>
        <a:spcBef>
          <a:spcPts val="0"/>
        </a:spcBef>
        <a:spcAft>
          <a:spcPts val="1185"/>
        </a:spcAft>
        <a:buNone/>
        <a:tabLst>
          <a:tab pos="342717" algn="l"/>
          <a:tab pos="448915" algn="l"/>
          <a:tab pos="898196" algn="l"/>
          <a:tab pos="1347478" algn="l"/>
          <a:tab pos="1796759" algn="l"/>
          <a:tab pos="2246040" algn="l"/>
          <a:tab pos="2695312" algn="l"/>
          <a:tab pos="3144594" algn="l"/>
          <a:tab pos="3593875" algn="l"/>
          <a:tab pos="4043156" algn="l"/>
          <a:tab pos="4492437" algn="l"/>
          <a:tab pos="4941353" algn="l"/>
          <a:tab pos="5390634" algn="l"/>
          <a:tab pos="5839916" algn="l"/>
          <a:tab pos="6289197" algn="l"/>
          <a:tab pos="6738478" algn="l"/>
          <a:tab pos="7187759" algn="l"/>
          <a:tab pos="7637032" algn="l"/>
          <a:tab pos="8086313" algn="l"/>
          <a:tab pos="8535594" algn="l"/>
          <a:tab pos="8984875" algn="l"/>
        </a:tabLst>
        <a:defRPr lang="fr-FR" sz="2800" b="0" i="0" u="none" strike="noStrike" kern="0" cap="none" spc="0" baseline="0">
          <a:solidFill>
            <a:srgbClr val="000000"/>
          </a:solidFill>
          <a:uFillTx/>
          <a:latin typeface="Calibri" pitchFamily="2"/>
          <a:ea typeface="Arial Unicode MS" pitchFamily="2"/>
          <a:cs typeface="Arial Unicode MS" pitchFamily="2"/>
        </a:defRPr>
      </a:lvl1pPr>
      <a:lvl2pPr marL="742675" marR="0" lvl="1" indent="-285475" algn="l" defTabSz="914400" rtl="0" fontAlgn="auto" hangingPunct="0">
        <a:lnSpc>
          <a:spcPct val="93000"/>
        </a:lnSpc>
        <a:spcBef>
          <a:spcPts val="0"/>
        </a:spcBef>
        <a:spcAft>
          <a:spcPts val="950"/>
        </a:spcAft>
        <a:buClr>
          <a:srgbClr val="000000"/>
        </a:buClr>
        <a:buSzPct val="100000"/>
        <a:buFont typeface="Times New Roman" pitchFamily="18"/>
        <a:buChar char="–"/>
        <a:tabLst>
          <a:tab pos="742675" algn="l"/>
          <a:tab pos="898196" algn="l"/>
          <a:tab pos="1347477" algn="l"/>
          <a:tab pos="1796758" algn="l"/>
          <a:tab pos="2246030" algn="l"/>
          <a:tab pos="2694955" algn="l"/>
          <a:tab pos="3144236" algn="l"/>
          <a:tab pos="3593518" algn="l"/>
          <a:tab pos="4042799" algn="l"/>
          <a:tab pos="4492071" algn="l"/>
          <a:tab pos="4941352" algn="l"/>
          <a:tab pos="5390634" algn="l"/>
          <a:tab pos="5839915" algn="l"/>
          <a:tab pos="6289196" algn="l"/>
          <a:tab pos="6738478" algn="l"/>
          <a:tab pos="7187750" algn="l"/>
          <a:tab pos="7637031" algn="l"/>
          <a:tab pos="8086312" algn="l"/>
          <a:tab pos="8535594" algn="l"/>
          <a:tab pos="8984875" algn="l"/>
          <a:tab pos="9434156" algn="l"/>
        </a:tabLst>
        <a:defRPr lang="fr-FR" sz="2300" b="0" i="0" u="none" strike="noStrike" kern="0" cap="none" spc="0" baseline="0">
          <a:solidFill>
            <a:srgbClr val="000000"/>
          </a:solidFill>
          <a:uFillTx/>
          <a:latin typeface="Arial" pitchFamily="18"/>
          <a:ea typeface="Arial Unicode MS" pitchFamily="2"/>
          <a:cs typeface="Arial Unicode MS" pitchFamily="2"/>
        </a:defRPr>
      </a:lvl2pPr>
      <a:lvl3pPr marL="1143000" marR="0" lvl="2" indent="-228600" algn="l" defTabSz="914400" rtl="0" fontAlgn="auto" hangingPunct="0">
        <a:lnSpc>
          <a:spcPct val="93000"/>
        </a:lnSpc>
        <a:spcBef>
          <a:spcPts val="0"/>
        </a:spcBef>
        <a:spcAft>
          <a:spcPts val="710"/>
        </a:spcAft>
        <a:buClr>
          <a:srgbClr val="000000"/>
        </a:buClr>
        <a:buSzPct val="100000"/>
        <a:buFont typeface="Times New Roman" pitchFamily="18"/>
        <a:buChar char="•"/>
        <a:tabLst>
          <a:tab pos="1143000" algn="l"/>
          <a:tab pos="1347478" algn="l"/>
          <a:tab pos="1796759" algn="l"/>
          <a:tab pos="2246040" algn="l"/>
          <a:tab pos="2695322" algn="l"/>
          <a:tab pos="3144603" algn="l"/>
          <a:tab pos="3593875" algn="l"/>
          <a:tab pos="4043156" algn="l"/>
          <a:tab pos="4492438" algn="l"/>
          <a:tab pos="4941719" algn="l"/>
          <a:tab pos="5391000" algn="l"/>
          <a:tab pos="5840281" algn="l"/>
          <a:tab pos="6289563" algn="l"/>
          <a:tab pos="6738844" algn="l"/>
          <a:tab pos="7188116" algn="l"/>
          <a:tab pos="7637397" algn="l"/>
          <a:tab pos="8086679" algn="l"/>
          <a:tab pos="8535960" algn="l"/>
          <a:tab pos="8985241" algn="l"/>
          <a:tab pos="9434157" algn="l"/>
          <a:tab pos="9883438" algn="l"/>
        </a:tabLst>
        <a:defRPr lang="fr-FR" sz="2000" b="0" i="0" u="none" strike="noStrike" kern="0" cap="none" spc="0" baseline="0">
          <a:solidFill>
            <a:srgbClr val="000000"/>
          </a:solidFill>
          <a:uFillTx/>
          <a:latin typeface="Arial" pitchFamily="18"/>
          <a:ea typeface="Arial Unicode MS" pitchFamily="2"/>
          <a:cs typeface="Arial Unicode MS" pitchFamily="2"/>
        </a:defRPr>
      </a:lvl3pPr>
      <a:lvl4pPr marL="1600200" marR="0" lvl="3" indent="-228600" algn="l" defTabSz="914400" rtl="0" fontAlgn="auto" hangingPunct="0">
        <a:lnSpc>
          <a:spcPct val="93000"/>
        </a:lnSpc>
        <a:spcBef>
          <a:spcPts val="0"/>
        </a:spcBef>
        <a:spcAft>
          <a:spcPts val="475"/>
        </a:spcAft>
        <a:buClr>
          <a:srgbClr val="000000"/>
        </a:buClr>
        <a:buSzPct val="100000"/>
        <a:buFont typeface="Times New Roman" pitchFamily="18"/>
        <a:buChar char="–"/>
        <a:tabLst>
          <a:tab pos="1600200" algn="l"/>
          <a:tab pos="1796759" algn="l"/>
          <a:tab pos="2246040" algn="l"/>
          <a:tab pos="2695322" algn="l"/>
          <a:tab pos="3144603" algn="l"/>
          <a:tab pos="3593884" algn="l"/>
          <a:tab pos="4043156" algn="l"/>
          <a:tab pos="4492438" algn="l"/>
          <a:tab pos="4941719" algn="l"/>
          <a:tab pos="5391000" algn="l"/>
          <a:tab pos="5840281" algn="l"/>
          <a:tab pos="6289563" algn="l"/>
          <a:tab pos="6738844" algn="l"/>
          <a:tab pos="7188116" algn="l"/>
          <a:tab pos="7637397" algn="l"/>
          <a:tab pos="8086679" algn="l"/>
          <a:tab pos="8535960" algn="l"/>
          <a:tab pos="8985241" algn="l"/>
          <a:tab pos="9434157" algn="l"/>
          <a:tab pos="9883438" algn="l"/>
          <a:tab pos="10332720" algn="l"/>
        </a:tabLst>
        <a:defRPr lang="fr-FR" sz="1700" b="0" i="0" u="none" strike="noStrike" kern="0" cap="none" spc="0" baseline="0">
          <a:solidFill>
            <a:srgbClr val="000000"/>
          </a:solidFill>
          <a:uFillTx/>
          <a:latin typeface="Arial" pitchFamily="18"/>
          <a:ea typeface="Arial Unicode MS" pitchFamily="2"/>
          <a:cs typeface="Arial Unicode MS" pitchFamily="2"/>
        </a:defRPr>
      </a:lvl4pPr>
      <a:lvl5pPr marL="2057400" marR="0" lvl="4" indent="-228600" algn="l" defTabSz="914400" rtl="0" fontAlgn="auto" hangingPunct="0">
        <a:lnSpc>
          <a:spcPct val="93000"/>
        </a:lnSpc>
        <a:spcBef>
          <a:spcPts val="0"/>
        </a:spcBef>
        <a:spcAft>
          <a:spcPts val="235"/>
        </a:spcAft>
        <a:buClr>
          <a:srgbClr val="000000"/>
        </a:buClr>
        <a:buSzPct val="100000"/>
        <a:buFont typeface="Times New Roman" pitchFamily="18"/>
        <a:buChar char="»"/>
        <a:tabLst>
          <a:tab pos="2057400" algn="l"/>
          <a:tab pos="2246040" algn="l"/>
          <a:tab pos="2695322" algn="l"/>
          <a:tab pos="3144603" algn="l"/>
          <a:tab pos="3593875" algn="l"/>
          <a:tab pos="4043156" algn="l"/>
          <a:tab pos="4492438" algn="l"/>
          <a:tab pos="4941719" algn="l"/>
          <a:tab pos="5391000" algn="l"/>
          <a:tab pos="5840281" algn="l"/>
          <a:tab pos="6289563" algn="l"/>
          <a:tab pos="6738844" algn="l"/>
          <a:tab pos="7188116" algn="l"/>
          <a:tab pos="7637397" algn="l"/>
          <a:tab pos="8086679" algn="l"/>
          <a:tab pos="8535960" algn="l"/>
          <a:tab pos="8985241" algn="l"/>
          <a:tab pos="9434157" algn="l"/>
          <a:tab pos="9883438" algn="l"/>
          <a:tab pos="10332720" algn="l"/>
          <a:tab pos="10782001" algn="l"/>
        </a:tabLst>
        <a:defRPr lang="fr-FR" sz="1700" b="0" i="0" u="none" strike="noStrike" kern="0" cap="none" spc="0" baseline="0">
          <a:solidFill>
            <a:srgbClr val="000000"/>
          </a:solidFill>
          <a:uFillTx/>
          <a:latin typeface="Arial" pitchFamily="18"/>
          <a:ea typeface="Arial Unicode MS" pitchFamily="2"/>
          <a:cs typeface="Arial Unicode MS" pitchFamily="2"/>
        </a:defRPr>
      </a:lvl5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ctrTitle"/>
          </p:nvPr>
        </p:nvSpPr>
        <p:spPr/>
        <p:txBody>
          <a:bodyPr>
            <a:spAutoFit/>
          </a:bodyPr>
          <a:lstStyle/>
          <a:p>
            <a:pPr lvl="0"/>
            <a:r>
              <a:rPr lang="fr-CH" sz="4000">
                <a:latin typeface="Arial" pitchFamily="34"/>
              </a:rPr>
              <a:t>Projet de semestre</a:t>
            </a:r>
            <a:br>
              <a:rPr lang="fr-CH" sz="4000">
                <a:latin typeface="Arial" pitchFamily="34"/>
              </a:rPr>
            </a:br>
            <a:r>
              <a:rPr lang="fr-CH" sz="1000">
                <a:latin typeface="Arial" pitchFamily="34"/>
              </a:rPr>
              <a:t> </a:t>
            </a:r>
            <a:r>
              <a:rPr lang="fr-CH" sz="4000">
                <a:latin typeface="Arial" pitchFamily="34"/>
              </a:rPr>
              <a:t/>
            </a:r>
            <a:br>
              <a:rPr lang="fr-CH" sz="4000">
                <a:latin typeface="Arial" pitchFamily="34"/>
              </a:rPr>
            </a:br>
            <a:endParaRPr lang="fr-CH" sz="6000">
              <a:latin typeface="Arial" pitchFamily="34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699637" y="1655996"/>
            <a:ext cx="4681078" cy="468107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6"/>
          <p:cNvSpPr/>
          <p:nvPr/>
        </p:nvSpPr>
        <p:spPr>
          <a:xfrm>
            <a:off x="3984598" y="930923"/>
            <a:ext cx="2111157" cy="923333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non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5400" i="0" u="none" strike="noStrike" kern="1200" baseline="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FillTx/>
                <a:latin typeface="Calibri"/>
              </a:rPr>
              <a:t>Chator</a:t>
            </a:r>
            <a:endParaRPr lang="fr-FR" sz="5400" b="1" i="0" u="none" strike="noStrike" kern="1200" cap="none" spc="0" baseline="0" dirty="0">
              <a:ln w="0">
                <a:solidFill>
                  <a:srgbClr val="D73A36"/>
                </a:solidFill>
                <a:prstDash val="solid"/>
              </a:ln>
              <a:noFill/>
              <a:effectLst>
                <a:outerShdw dist="22998" dir="7020175">
                  <a:srgbClr val="000000"/>
                </a:outerShdw>
              </a:effectLst>
              <a:uFillTx/>
              <a:latin typeface="Calibri"/>
            </a:endParaRPr>
          </a:p>
        </p:txBody>
      </p:sp>
      <p:sp>
        <p:nvSpPr>
          <p:cNvPr id="5" name="ZoneTexte 10"/>
          <p:cNvSpPr txBox="1"/>
          <p:nvPr/>
        </p:nvSpPr>
        <p:spPr>
          <a:xfrm>
            <a:off x="71762" y="5094607"/>
            <a:ext cx="3312368" cy="11695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Huck Mélanie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Purro Jan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Rouiller Bastien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Santamaria Miguel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4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Wolleb Benoist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/>
          <p:nvPr/>
        </p:nvSpPr>
        <p:spPr>
          <a:xfrm>
            <a:off x="503276" y="250563"/>
            <a:ext cx="9067684" cy="1049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/>
          <a:lstStyle/>
          <a:p>
            <a:pPr marL="0" marR="0" lvl="0" indent="0" algn="ctr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3700" b="0" i="0" u="none" strike="noStrike" kern="0" cap="none" spc="0" baseline="0">
                <a:solidFill>
                  <a:srgbClr val="000000"/>
                </a:solidFill>
                <a:uFillTx/>
                <a:latin typeface="Arial" pitchFamily="18"/>
                <a:ea typeface="Arial Unicode MS" pitchFamily="2"/>
                <a:cs typeface="Arial Unicode MS" pitchFamily="2"/>
              </a:rPr>
              <a:t>Points positifs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Espace réservé du texte 2"/>
          <p:cNvSpPr txBox="1"/>
          <p:nvPr/>
        </p:nvSpPr>
        <p:spPr>
          <a:xfrm>
            <a:off x="503276" y="1803525"/>
            <a:ext cx="9217554" cy="36511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23756" rIns="0" bIns="0" anchor="t" anchorCtr="0" compatLnSpc="1"/>
          <a:lstStyle/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None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800" b="0" i="0" u="none" strike="noStrike" kern="0" cap="none" spc="0" baseline="0">
              <a:solidFill>
                <a:srgbClr val="000000"/>
              </a:solidFill>
              <a:uFillTx/>
              <a:latin typeface="Calibri" pitchFamily="2"/>
              <a:ea typeface="Arial Unicode MS" pitchFamily="2"/>
              <a:cs typeface="Arial Unicode MS" pitchFamily="2"/>
            </a:endParaRPr>
          </a:p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StarSymbol"/>
              <a:buChar char="●"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0" i="0" u="none" strike="noStrike" kern="0" cap="none" spc="0" baseline="0">
                <a:solidFill>
                  <a:srgbClr val="000000"/>
                </a:solidFill>
                <a:uFillTx/>
                <a:latin typeface="Calibri" pitchFamily="2"/>
                <a:ea typeface="Arial Unicode MS" pitchFamily="2"/>
                <a:cs typeface="Arial Unicode MS" pitchFamily="2"/>
              </a:rPr>
              <a:t> Bonne entente au sein du groupe.</a:t>
            </a:r>
          </a:p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StarSymbol"/>
              <a:buChar char="●"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0" i="0" u="none" strike="noStrike" kern="0" cap="none" spc="0" baseline="0">
                <a:solidFill>
                  <a:srgbClr val="000000"/>
                </a:solidFill>
                <a:uFillTx/>
                <a:latin typeface="Calibri" pitchFamily="2"/>
                <a:ea typeface="Arial Unicode MS" pitchFamily="2"/>
                <a:cs typeface="Arial Unicode MS" pitchFamily="2"/>
              </a:rPr>
              <a:t> Projet intéressant et motivant.</a:t>
            </a:r>
          </a:p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StarSymbol"/>
              <a:buChar char="●"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0" i="0" u="none" strike="noStrike" kern="0" cap="none" spc="0" baseline="0">
                <a:solidFill>
                  <a:srgbClr val="000000"/>
                </a:solidFill>
                <a:uFillTx/>
                <a:latin typeface="Calibri" pitchFamily="2"/>
                <a:ea typeface="Arial Unicode MS" pitchFamily="2"/>
                <a:cs typeface="Arial Unicode MS" pitchFamily="2"/>
              </a:rPr>
              <a:t> Apprentissage de Qt, perfectionnement en C++.</a:t>
            </a:r>
          </a:p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StarSymbol"/>
              <a:buChar char="●"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0" i="0" u="none" strike="noStrike" kern="0" cap="none" spc="0" baseline="0">
                <a:solidFill>
                  <a:srgbClr val="000000"/>
                </a:solidFill>
                <a:uFillTx/>
                <a:latin typeface="Calibri" pitchFamily="2"/>
                <a:ea typeface="Arial Unicode MS" pitchFamily="2"/>
                <a:cs typeface="Arial Unicode MS" pitchFamily="2"/>
              </a:rPr>
              <a:t> Découpage des tâches.</a:t>
            </a:r>
          </a:p>
        </p:txBody>
      </p:sp>
      <p:pic>
        <p:nvPicPr>
          <p:cNvPr id="5" name="Picture 7" descr="C:\Users\Miguel\Copy\Cours\2ème_année\PRO\ProjetChat2015\build-Chat-Desktop_Qt_5_4_0_MSVC2012_OpenGL_32bit-Debug\img\like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568833" y="202182"/>
            <a:ext cx="1151997" cy="114801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8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9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fr-CH" sz="4000"/>
              <a:t>Bilan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276" y="1803525"/>
            <a:ext cx="9217554" cy="3651116"/>
          </a:xfrm>
        </p:spPr>
        <p:txBody>
          <a:bodyPr/>
          <a:lstStyle/>
          <a:p>
            <a:pPr lvl="0"/>
            <a:endParaRPr lang="fr-FR"/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La planification a été plutôt bien respectée pour le moment.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Les fonctionnalités de bases sont (presque) implémentées.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Globalement pas ou peu de retard.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Quelques problèmes rencontrés mais rien d'insurmontable.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Impressions personnelles…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flipH="1">
            <a:off x="8640842" y="195837"/>
            <a:ext cx="1151997" cy="108249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8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9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fr-CH" sz="4000"/>
              <a:t>Merci pour votre attention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237835" y="1799996"/>
            <a:ext cx="3604317" cy="353231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ZoneTexte 6"/>
          <p:cNvSpPr txBox="1"/>
          <p:nvPr/>
        </p:nvSpPr>
        <p:spPr>
          <a:xfrm>
            <a:off x="9576812" y="5877406"/>
            <a:ext cx="43204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10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fr-CH" sz="4000"/>
              <a:t>Plan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endParaRPr lang="fr-CH"/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Chator en bref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Planification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Réalisations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Problèmes rencontrés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Points positifs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Bilan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 descr="http://icons.iconarchive.com/icons/icons-land/vista-map-markers/256/Map-Marker-Push-Pin-1-Right-Chartreuse-icon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640714" y="195837"/>
            <a:ext cx="1082878" cy="108287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7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1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fr-CH" sz="4000"/>
              <a:t>Chator en Bref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287779" y="1659517"/>
            <a:ext cx="9067684" cy="3651116"/>
          </a:xfrm>
        </p:spPr>
        <p:txBody>
          <a:bodyPr/>
          <a:lstStyle/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endParaRPr lang="fr-CH"/>
          </a:p>
          <a:p>
            <a:pPr lvl="0" algn="ctr"/>
            <a:r>
              <a:rPr lang="fr-FR"/>
              <a:t> Application de chat centralisée</a:t>
            </a:r>
          </a:p>
          <a:p>
            <a:pPr lvl="0" algn="ctr"/>
            <a:r>
              <a:rPr lang="fr-FR"/>
              <a:t> Salles de discussion</a:t>
            </a:r>
          </a:p>
          <a:p>
            <a:pPr lvl="0" algn="ctr"/>
            <a:r>
              <a:rPr lang="fr-FR"/>
              <a:t> Salle privée ou publique</a:t>
            </a:r>
          </a:p>
          <a:p>
            <a:pPr lvl="0" algn="ctr"/>
            <a:r>
              <a:rPr lang="fr-FR"/>
              <a:t> Échange de messages sécurisé</a:t>
            </a:r>
          </a:p>
          <a:p>
            <a:pPr lvl="0" algn="ctr"/>
            <a:r>
              <a:rPr lang="fr-FR"/>
              <a:t> Stockage de messages sécurisé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flipH="1">
            <a:off x="8640842" y="195837"/>
            <a:ext cx="1151997" cy="108249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8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2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fr-CH" sz="4000"/>
              <a:t>Schéma général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237043" y="1024201"/>
            <a:ext cx="5605921" cy="512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flipH="1">
            <a:off x="8640842" y="195837"/>
            <a:ext cx="1151997" cy="108249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8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3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fr-CH" sz="4000"/>
              <a:t>Planification</a:t>
            </a:r>
            <a:r>
              <a:rPr lang="fr-CH" sz="4800"/>
              <a:t> </a:t>
            </a:r>
            <a:r>
              <a:rPr lang="fr-CH" sz="4000"/>
              <a:t>Initiale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99998" y="1331997"/>
            <a:ext cx="8244001" cy="4647602"/>
          </a:xfrm>
          <a:prstGeom prst="rect">
            <a:avLst/>
          </a:prstGeom>
          <a:noFill/>
          <a:ln w="0">
            <a:solidFill>
              <a:srgbClr val="3465AF"/>
            </a:solidFill>
            <a:prstDash val="solid"/>
          </a:ln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flipH="1">
            <a:off x="8640842" y="195837"/>
            <a:ext cx="1151997" cy="108249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8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4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fr-CH" sz="4000"/>
              <a:t>Planification Actuelle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99998" y="1331997"/>
            <a:ext cx="8247604" cy="4654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flipH="1">
            <a:off x="8640842" y="195837"/>
            <a:ext cx="1151997" cy="108249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8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5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fr-CH" sz="4000"/>
              <a:t>Réalisations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503276" y="1474918"/>
            <a:ext cx="9067684" cy="4339769"/>
          </a:xfrm>
        </p:spPr>
        <p:txBody>
          <a:bodyPr/>
          <a:lstStyle/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Interfaces 							    	</a:t>
            </a:r>
            <a:r>
              <a:rPr lang="fr-FR">
                <a:solidFill>
                  <a:srgbClr val="00B050"/>
                </a:solidFill>
              </a:rPr>
              <a:t>Fait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Initialisation du serveur 				</a:t>
            </a:r>
            <a:r>
              <a:rPr lang="fr-FR">
                <a:solidFill>
                  <a:srgbClr val="00B050"/>
                </a:solidFill>
              </a:rPr>
              <a:t>Fait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Gestion des sockets 					</a:t>
            </a:r>
            <a:r>
              <a:rPr lang="fr-FR">
                <a:solidFill>
                  <a:srgbClr val="00B050"/>
                </a:solidFill>
              </a:rPr>
              <a:t>Fait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Inscription utilisateur 				</a:t>
            </a:r>
            <a:r>
              <a:rPr lang="fr-FR">
                <a:solidFill>
                  <a:srgbClr val="E46C0A"/>
                </a:solidFill>
              </a:rPr>
              <a:t>Partiel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Connexion utilisateur			 	</a:t>
            </a:r>
            <a:r>
              <a:rPr lang="fr-FR">
                <a:solidFill>
                  <a:srgbClr val="00B050"/>
                </a:solidFill>
              </a:rPr>
              <a:t>Fait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Échange de messages 				</a:t>
            </a:r>
            <a:r>
              <a:rPr lang="fr-FR">
                <a:solidFill>
                  <a:srgbClr val="00B050"/>
                </a:solidFill>
              </a:rPr>
              <a:t>Fait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/>
              <a:t> Création de salles 					</a:t>
            </a:r>
            <a:r>
              <a:rPr lang="fr-FR">
                <a:solidFill>
                  <a:srgbClr val="00B050"/>
                </a:solidFill>
              </a:rPr>
              <a:t>Fait </a:t>
            </a:r>
            <a:r>
              <a:rPr lang="fr-FR">
                <a:solidFill>
                  <a:srgbClr val="E46C0A"/>
                </a:solidFill>
              </a:rPr>
              <a:t>(non testé)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>
                <a:solidFill>
                  <a:srgbClr val="E46C0A"/>
                </a:solidFill>
              </a:rPr>
              <a:t> </a:t>
            </a:r>
            <a:r>
              <a:rPr lang="fr-FR"/>
              <a:t>Documentation</a:t>
            </a:r>
            <a:r>
              <a:rPr lang="fr-FR">
                <a:solidFill>
                  <a:srgbClr val="E46C0A"/>
                </a:solidFill>
              </a:rPr>
              <a:t>						</a:t>
            </a:r>
            <a:r>
              <a:rPr lang="fr-FR"/>
              <a:t>Tenue à jour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2" descr="C:\Users\Miguel\AppData\Local\Temp\checkmark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712933" y="195837"/>
            <a:ext cx="1079906" cy="107990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8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6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/>
          <p:nvPr/>
        </p:nvSpPr>
        <p:spPr>
          <a:xfrm>
            <a:off x="503276" y="250563"/>
            <a:ext cx="9067684" cy="10494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/>
          <a:lstStyle/>
          <a:p>
            <a:pPr marL="0" marR="0" lvl="0" indent="0" algn="ctr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22" algn="l"/>
                <a:tab pos="3144603" algn="l"/>
                <a:tab pos="3593875" algn="l"/>
                <a:tab pos="4043156" algn="l"/>
                <a:tab pos="4492438" algn="l"/>
                <a:tab pos="4941719" algn="l"/>
                <a:tab pos="5391000" algn="l"/>
                <a:tab pos="5840281" algn="l"/>
                <a:tab pos="6289563" algn="l"/>
                <a:tab pos="6738844" algn="l"/>
                <a:tab pos="7188116" algn="l"/>
                <a:tab pos="7637397" algn="l"/>
                <a:tab pos="8086679" algn="l"/>
                <a:tab pos="8535960" algn="l"/>
                <a:tab pos="8985241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4000" b="0" i="0" u="none" strike="noStrike" kern="0" cap="none" spc="0" baseline="0">
                <a:solidFill>
                  <a:srgbClr val="000000"/>
                </a:solidFill>
                <a:uFillTx/>
                <a:latin typeface="Arial" pitchFamily="18"/>
                <a:ea typeface="Arial Unicode MS" pitchFamily="2"/>
                <a:cs typeface="Arial Unicode MS" pitchFamily="2"/>
              </a:rPr>
              <a:t>Documentation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Espace réservé du texte 2"/>
          <p:cNvSpPr txBox="1"/>
          <p:nvPr/>
        </p:nvSpPr>
        <p:spPr>
          <a:xfrm>
            <a:off x="503276" y="1566220"/>
            <a:ext cx="9217554" cy="40831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23756" rIns="0" bIns="0" anchor="t" anchorCtr="0" compatLnSpc="1"/>
          <a:lstStyle/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StarSymbol"/>
              <a:buChar char="●"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800" b="0" i="0" u="none" strike="noStrike" kern="0" cap="none" spc="0" baseline="0">
              <a:solidFill>
                <a:srgbClr val="000000"/>
              </a:solidFill>
              <a:uFillTx/>
              <a:latin typeface="Calibri" pitchFamily="2"/>
              <a:ea typeface="Arial Unicode MS" pitchFamily="2"/>
              <a:cs typeface="Arial Unicode MS" pitchFamily="2"/>
            </a:endParaRPr>
          </a:p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StarSymbol"/>
              <a:buChar char="●"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2800" b="0" i="0" u="none" strike="noStrike" kern="0" cap="none" spc="0" baseline="0">
                <a:solidFill>
                  <a:srgbClr val="000000"/>
                </a:solidFill>
                <a:uFillTx/>
                <a:latin typeface="Calibri" pitchFamily="2"/>
                <a:ea typeface="Arial Unicode MS" pitchFamily="2"/>
                <a:cs typeface="Arial Unicode MS" pitchFamily="2"/>
              </a:rPr>
              <a:t> Planification réelle					A jour</a:t>
            </a:r>
          </a:p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StarSymbol"/>
              <a:buChar char="●"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2800" b="0" i="0" u="none" strike="noStrike" kern="0" cap="none" spc="0" baseline="0">
                <a:solidFill>
                  <a:srgbClr val="000000"/>
                </a:solidFill>
                <a:uFillTx/>
                <a:latin typeface="Calibri" pitchFamily="2"/>
                <a:ea typeface="Arial Unicode MS" pitchFamily="2"/>
                <a:cs typeface="Arial Unicode MS" pitchFamily="2"/>
              </a:rPr>
              <a:t> Journal de bord						A jour</a:t>
            </a:r>
          </a:p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StarSymbol"/>
              <a:buChar char="●"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2800" b="0" i="0" u="none" strike="noStrike" kern="0" cap="none" spc="0" baseline="0">
                <a:solidFill>
                  <a:srgbClr val="000000"/>
                </a:solidFill>
                <a:uFillTx/>
                <a:latin typeface="Calibri" pitchFamily="2"/>
                <a:ea typeface="Arial Unicode MS" pitchFamily="2"/>
                <a:cs typeface="Arial Unicode MS" pitchFamily="2"/>
              </a:rPr>
              <a:t> UML, aspects techniques			En constante évolution</a:t>
            </a:r>
          </a:p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StarSymbol"/>
              <a:buChar char="●"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2800" b="0" i="0" u="none" strike="noStrike" kern="0" cap="none" spc="0" baseline="0">
                <a:solidFill>
                  <a:srgbClr val="000000"/>
                </a:solidFill>
                <a:uFillTx/>
                <a:latin typeface="Calibri" pitchFamily="2"/>
                <a:ea typeface="Arial Unicode MS" pitchFamily="2"/>
                <a:cs typeface="Arial Unicode MS" pitchFamily="2"/>
              </a:rPr>
              <a:t> Documentation générale			En cours</a:t>
            </a:r>
          </a:p>
          <a:p>
            <a:pPr marL="342717" marR="0" lvl="0" indent="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None/>
              <a:tabLst>
                <a:tab pos="342717" algn="l"/>
                <a:tab pos="448915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CH" sz="2800" b="0" i="0" u="none" strike="noStrike" kern="0" cap="none" spc="0" baseline="0">
              <a:solidFill>
                <a:srgbClr val="000000"/>
              </a:solidFill>
              <a:uFillTx/>
              <a:latin typeface="Calibri" pitchFamily="2"/>
              <a:ea typeface="Arial Unicode MS" pitchFamily="2"/>
              <a:cs typeface="Arial Unicode MS" pitchFamily="2"/>
            </a:endParaRPr>
          </a:p>
          <a:p>
            <a:pPr marL="799917" marR="0" lvl="0" indent="-457200" algn="l" defTabSz="914400" rtl="0" fontAlgn="auto" hangingPunct="0">
              <a:lnSpc>
                <a:spcPct val="93000"/>
              </a:lnSpc>
              <a:spcBef>
                <a:spcPts val="0"/>
              </a:spcBef>
              <a:spcAft>
                <a:spcPts val="1185"/>
              </a:spcAft>
              <a:buClr>
                <a:srgbClr val="000000"/>
              </a:buClr>
              <a:buSzPct val="45000"/>
              <a:buFont typeface="Wingdings" pitchFamily="2"/>
              <a:buChar char="Ø"/>
              <a:tabLst>
                <a:tab pos="342717" algn="l"/>
                <a:tab pos="448916" algn="l"/>
                <a:tab pos="898196" algn="l"/>
                <a:tab pos="1347478" algn="l"/>
                <a:tab pos="1796759" algn="l"/>
                <a:tab pos="2246040" algn="l"/>
                <a:tab pos="2695312" algn="l"/>
                <a:tab pos="3144594" algn="l"/>
                <a:tab pos="3593875" algn="l"/>
                <a:tab pos="4043156" algn="l"/>
                <a:tab pos="4492437" algn="l"/>
                <a:tab pos="4941353" algn="l"/>
                <a:tab pos="5390634" algn="l"/>
                <a:tab pos="5839916" algn="l"/>
                <a:tab pos="6289197" algn="l"/>
                <a:tab pos="6738478" algn="l"/>
                <a:tab pos="7187759" algn="l"/>
                <a:tab pos="7637032" algn="l"/>
                <a:tab pos="8086313" algn="l"/>
                <a:tab pos="8535594" algn="l"/>
                <a:tab pos="8984875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2000" b="0" i="0" u="none" strike="noStrike" kern="0" cap="none" spc="0" baseline="0">
                <a:solidFill>
                  <a:srgbClr val="000000"/>
                </a:solidFill>
                <a:uFillTx/>
                <a:latin typeface="Calibri" pitchFamily="2"/>
                <a:ea typeface="Arial Unicode MS" pitchFamily="2"/>
                <a:cs typeface="Arial Unicode MS" pitchFamily="2"/>
              </a:rPr>
              <a:t>Pour le moment, plusieurs fichiers, mais une centralisation est prévue.</a:t>
            </a:r>
            <a:endParaRPr lang="fr-FR" sz="2000" b="0" i="0" u="none" strike="noStrike" kern="0" cap="none" spc="0" baseline="0">
              <a:solidFill>
                <a:srgbClr val="000000"/>
              </a:solidFill>
              <a:uFillTx/>
              <a:latin typeface="Calibri" pitchFamily="2"/>
              <a:ea typeface="Arial Unicode MS" pitchFamily="2"/>
              <a:cs typeface="Arial Unicode MS" pitchFamily="2"/>
            </a:endParaRPr>
          </a:p>
        </p:txBody>
      </p:sp>
      <p:pic>
        <p:nvPicPr>
          <p:cNvPr id="5" name="Picture 2" descr="http://icons.iconarchive.com/icons/iconshock/real-vista-project-managment/256/data-management-icon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709961" y="195837"/>
            <a:ext cx="1082878" cy="108287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ZoneTexte 8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7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fr-CH"/>
              <a:t>Problèmes Rencontrés</a:t>
            </a:r>
          </a:p>
        </p:txBody>
      </p:sp>
      <p:sp>
        <p:nvSpPr>
          <p:cNvPr id="3" name="Espace réservé du texte 2"/>
          <p:cNvSpPr txBox="1">
            <a:spLocks noGrp="1"/>
          </p:cNvSpPr>
          <p:nvPr>
            <p:ph type="body" idx="4294967295"/>
          </p:nvPr>
        </p:nvSpPr>
        <p:spPr>
          <a:xfrm>
            <a:off x="647998" y="2214457"/>
            <a:ext cx="9067684" cy="1511996"/>
          </a:xfrm>
        </p:spPr>
        <p:txBody>
          <a:bodyPr/>
          <a:lstStyle/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 sz="2000"/>
              <a:t> Gestion et synchronisation des travaux de chaque personne.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 sz="2000"/>
              <a:t> Suivi des conventions de codage.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 sz="2000"/>
              <a:t> Application du modèle MVC.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 sz="2000"/>
              <a:t> Mises à niveaux et formations.</a:t>
            </a:r>
          </a:p>
        </p:txBody>
      </p:sp>
      <p:sp>
        <p:nvSpPr>
          <p:cNvPr id="4" name="Espace réservé du texte 3"/>
          <p:cNvSpPr txBox="1">
            <a:spLocks noGrp="1"/>
          </p:cNvSpPr>
          <p:nvPr>
            <p:ph type="body" idx="4294967295"/>
          </p:nvPr>
        </p:nvSpPr>
        <p:spPr>
          <a:xfrm>
            <a:off x="647998" y="4806717"/>
            <a:ext cx="9067684" cy="1223997"/>
          </a:xfrm>
        </p:spPr>
        <p:txBody>
          <a:bodyPr/>
          <a:lstStyle/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 sz="2000"/>
              <a:t> Établissement de la communication entre le serveur et le client.</a:t>
            </a:r>
          </a:p>
          <a:p>
            <a:pPr lvl="0">
              <a:buClr>
                <a:srgbClr val="000000"/>
              </a:buClr>
              <a:buSzPct val="45000"/>
              <a:buFont typeface="StarSymbol"/>
              <a:buChar char="●"/>
            </a:pPr>
            <a:r>
              <a:rPr lang="fr-FR" sz="2000"/>
              <a:t> Installation de bibliothèques tierces sur Windows (SSL).</a:t>
            </a:r>
          </a:p>
        </p:txBody>
      </p:sp>
      <p:sp>
        <p:nvSpPr>
          <p:cNvPr id="5" name="Titre 4"/>
          <p:cNvSpPr txBox="1">
            <a:spLocks noGrp="1"/>
          </p:cNvSpPr>
          <p:nvPr>
            <p:ph type="title" idx="4294967295"/>
          </p:nvPr>
        </p:nvSpPr>
        <p:spPr>
          <a:xfrm>
            <a:off x="359999" y="1506153"/>
            <a:ext cx="5327998" cy="564120"/>
          </a:xfrm>
        </p:spPr>
        <p:txBody>
          <a:bodyPr anchorCtr="0"/>
          <a:lstStyle/>
          <a:p>
            <a:pPr lvl="0" algn="l"/>
            <a:r>
              <a:rPr lang="fr-CH" sz="2800"/>
              <a:t>Problèmes organisationnels</a:t>
            </a:r>
          </a:p>
        </p:txBody>
      </p:sp>
      <p:sp>
        <p:nvSpPr>
          <p:cNvPr id="6" name="Titre 5"/>
          <p:cNvSpPr txBox="1">
            <a:spLocks noGrp="1"/>
          </p:cNvSpPr>
          <p:nvPr>
            <p:ph type="title" idx="4294967295"/>
          </p:nvPr>
        </p:nvSpPr>
        <p:spPr>
          <a:xfrm>
            <a:off x="359999" y="4098441"/>
            <a:ext cx="5327998" cy="564120"/>
          </a:xfrm>
        </p:spPr>
        <p:txBody>
          <a:bodyPr anchorCtr="0"/>
          <a:lstStyle/>
          <a:p>
            <a:pPr lvl="0" algn="l"/>
            <a:r>
              <a:rPr lang="fr-CH" sz="2800"/>
              <a:t>Problèmes techniques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87999" y="195837"/>
            <a:ext cx="1151997" cy="1082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6" descr="C:\Users\Miguel\Copy\Cours\2ème_année\PRO\ProjetChat2015\build-Chat-Desktop_Qt_5_4_0_MSVC2012_OpenGL_32bit-Debug\img\dislike.pn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568833" y="202192"/>
            <a:ext cx="1151997" cy="114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ZoneTexte 11"/>
          <p:cNvSpPr txBox="1"/>
          <p:nvPr/>
        </p:nvSpPr>
        <p:spPr>
          <a:xfrm>
            <a:off x="9723592" y="5877406"/>
            <a:ext cx="285274" cy="3693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H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8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218</Words>
  <Application>Microsoft Office PowerPoint</Application>
  <PresentationFormat>Affichage à l'écran (4:3)</PresentationFormat>
  <Paragraphs>76</Paragraphs>
  <Slides>12</Slides>
  <Notes>10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3" baseType="lpstr">
      <vt:lpstr>Standard</vt:lpstr>
      <vt:lpstr>Projet de semestre   </vt:lpstr>
      <vt:lpstr>Plan</vt:lpstr>
      <vt:lpstr>Chator en Bref</vt:lpstr>
      <vt:lpstr>Schéma général</vt:lpstr>
      <vt:lpstr>Planification Initiale</vt:lpstr>
      <vt:lpstr>Planification Actuelle</vt:lpstr>
      <vt:lpstr>Réalisations</vt:lpstr>
      <vt:lpstr>Présentation PowerPoint</vt:lpstr>
      <vt:lpstr>Problèmes Rencontrés</vt:lpstr>
      <vt:lpstr>Présentation PowerPoint</vt:lpstr>
      <vt:lpstr>Bilan</vt:lpstr>
      <vt:lpstr>Merci pour votre attention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semestre Chator</dc:title>
  <dc:creator>Miguel</dc:creator>
  <cp:lastModifiedBy>Miguel</cp:lastModifiedBy>
  <cp:revision>129</cp:revision>
  <dcterms:created xsi:type="dcterms:W3CDTF">2009-04-16T11:32:32Z</dcterms:created>
  <dcterms:modified xsi:type="dcterms:W3CDTF">2015-04-27T22:03:30Z</dcterms:modified>
</cp:coreProperties>
</file>

<file path=docProps/thumbnail.jpeg>
</file>